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7" r:id="rId3"/>
    <p:sldId id="269" r:id="rId4"/>
    <p:sldId id="261" r:id="rId5"/>
    <p:sldId id="270" r:id="rId6"/>
    <p:sldId id="272" r:id="rId7"/>
    <p:sldId id="271" r:id="rId8"/>
    <p:sldId id="274" r:id="rId9"/>
    <p:sldId id="273" r:id="rId10"/>
    <p:sldId id="275" r:id="rId11"/>
  </p:sldIdLst>
  <p:sldSz cx="7920038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36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005" y="824885"/>
            <a:ext cx="5940029" cy="1754776"/>
          </a:xfrm>
        </p:spPr>
        <p:txBody>
          <a:bodyPr anchor="b"/>
          <a:lstStyle>
            <a:lvl1pPr algn="ctr">
              <a:defRPr sz="389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005" y="2647331"/>
            <a:ext cx="5940029" cy="1216909"/>
          </a:xfrm>
        </p:spPr>
        <p:txBody>
          <a:bodyPr/>
          <a:lstStyle>
            <a:lvl1pPr marL="0" indent="0" algn="ctr">
              <a:buNone/>
              <a:defRPr sz="1559"/>
            </a:lvl1pPr>
            <a:lvl2pPr marL="296997" indent="0" algn="ctr">
              <a:buNone/>
              <a:defRPr sz="1299"/>
            </a:lvl2pPr>
            <a:lvl3pPr marL="593994" indent="0" algn="ctr">
              <a:buNone/>
              <a:defRPr sz="1169"/>
            </a:lvl3pPr>
            <a:lvl4pPr marL="890991" indent="0" algn="ctr">
              <a:buNone/>
              <a:defRPr sz="1039"/>
            </a:lvl4pPr>
            <a:lvl5pPr marL="1187988" indent="0" algn="ctr">
              <a:buNone/>
              <a:defRPr sz="1039"/>
            </a:lvl5pPr>
            <a:lvl6pPr marL="1484986" indent="0" algn="ctr">
              <a:buNone/>
              <a:defRPr sz="1039"/>
            </a:lvl6pPr>
            <a:lvl7pPr marL="1781983" indent="0" algn="ctr">
              <a:buNone/>
              <a:defRPr sz="1039"/>
            </a:lvl7pPr>
            <a:lvl8pPr marL="2078980" indent="0" algn="ctr">
              <a:buNone/>
              <a:defRPr sz="1039"/>
            </a:lvl8pPr>
            <a:lvl9pPr marL="2375977" indent="0" algn="ctr">
              <a:buNone/>
              <a:defRPr sz="1039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61330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15678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67777" y="268350"/>
            <a:ext cx="1707758" cy="427143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4503" y="268350"/>
            <a:ext cx="5024274" cy="427143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56249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682956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77" y="1256579"/>
            <a:ext cx="6831033" cy="2096630"/>
          </a:xfrm>
        </p:spPr>
        <p:txBody>
          <a:bodyPr anchor="b"/>
          <a:lstStyle>
            <a:lvl1pPr>
              <a:defRPr sz="389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77" y="3373044"/>
            <a:ext cx="6831033" cy="1102568"/>
          </a:xfrm>
        </p:spPr>
        <p:txBody>
          <a:bodyPr/>
          <a:lstStyle>
            <a:lvl1pPr marL="0" indent="0">
              <a:buNone/>
              <a:defRPr sz="1559">
                <a:solidFill>
                  <a:schemeClr val="tx1">
                    <a:tint val="75000"/>
                  </a:schemeClr>
                </a:solidFill>
              </a:defRPr>
            </a:lvl1pPr>
            <a:lvl2pPr marL="296997" indent="0">
              <a:buNone/>
              <a:defRPr sz="1299">
                <a:solidFill>
                  <a:schemeClr val="tx1">
                    <a:tint val="75000"/>
                  </a:schemeClr>
                </a:solidFill>
              </a:defRPr>
            </a:lvl2pPr>
            <a:lvl3pPr marL="593994" indent="0">
              <a:buNone/>
              <a:defRPr sz="1169">
                <a:solidFill>
                  <a:schemeClr val="tx1">
                    <a:tint val="75000"/>
                  </a:schemeClr>
                </a:solidFill>
              </a:defRPr>
            </a:lvl3pPr>
            <a:lvl4pPr marL="890991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4pPr>
            <a:lvl5pPr marL="1187988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5pPr>
            <a:lvl6pPr marL="1484986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6pPr>
            <a:lvl7pPr marL="1781983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7pPr>
            <a:lvl8pPr marL="2078980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8pPr>
            <a:lvl9pPr marL="2375977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46581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4503" y="1341750"/>
            <a:ext cx="3366016" cy="31980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9519" y="1341750"/>
            <a:ext cx="3366016" cy="31980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418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268350"/>
            <a:ext cx="6831033" cy="97422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535" y="1235577"/>
            <a:ext cx="3350547" cy="605537"/>
          </a:xfrm>
        </p:spPr>
        <p:txBody>
          <a:bodyPr anchor="b"/>
          <a:lstStyle>
            <a:lvl1pPr marL="0" indent="0">
              <a:buNone/>
              <a:defRPr sz="1559" b="1"/>
            </a:lvl1pPr>
            <a:lvl2pPr marL="296997" indent="0">
              <a:buNone/>
              <a:defRPr sz="1299" b="1"/>
            </a:lvl2pPr>
            <a:lvl3pPr marL="593994" indent="0">
              <a:buNone/>
              <a:defRPr sz="1169" b="1"/>
            </a:lvl3pPr>
            <a:lvl4pPr marL="890991" indent="0">
              <a:buNone/>
              <a:defRPr sz="1039" b="1"/>
            </a:lvl4pPr>
            <a:lvl5pPr marL="1187988" indent="0">
              <a:buNone/>
              <a:defRPr sz="1039" b="1"/>
            </a:lvl5pPr>
            <a:lvl6pPr marL="1484986" indent="0">
              <a:buNone/>
              <a:defRPr sz="1039" b="1"/>
            </a:lvl6pPr>
            <a:lvl7pPr marL="1781983" indent="0">
              <a:buNone/>
              <a:defRPr sz="1039" b="1"/>
            </a:lvl7pPr>
            <a:lvl8pPr marL="2078980" indent="0">
              <a:buNone/>
              <a:defRPr sz="1039" b="1"/>
            </a:lvl8pPr>
            <a:lvl9pPr marL="2375977" indent="0">
              <a:buNone/>
              <a:defRPr sz="103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5535" y="1841114"/>
            <a:ext cx="3350547" cy="270800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09519" y="1235577"/>
            <a:ext cx="3367048" cy="605537"/>
          </a:xfrm>
        </p:spPr>
        <p:txBody>
          <a:bodyPr anchor="b"/>
          <a:lstStyle>
            <a:lvl1pPr marL="0" indent="0">
              <a:buNone/>
              <a:defRPr sz="1559" b="1"/>
            </a:lvl1pPr>
            <a:lvl2pPr marL="296997" indent="0">
              <a:buNone/>
              <a:defRPr sz="1299" b="1"/>
            </a:lvl2pPr>
            <a:lvl3pPr marL="593994" indent="0">
              <a:buNone/>
              <a:defRPr sz="1169" b="1"/>
            </a:lvl3pPr>
            <a:lvl4pPr marL="890991" indent="0">
              <a:buNone/>
              <a:defRPr sz="1039" b="1"/>
            </a:lvl4pPr>
            <a:lvl5pPr marL="1187988" indent="0">
              <a:buNone/>
              <a:defRPr sz="1039" b="1"/>
            </a:lvl5pPr>
            <a:lvl6pPr marL="1484986" indent="0">
              <a:buNone/>
              <a:defRPr sz="1039" b="1"/>
            </a:lvl6pPr>
            <a:lvl7pPr marL="1781983" indent="0">
              <a:buNone/>
              <a:defRPr sz="1039" b="1"/>
            </a:lvl7pPr>
            <a:lvl8pPr marL="2078980" indent="0">
              <a:buNone/>
              <a:defRPr sz="1039" b="1"/>
            </a:lvl8pPr>
            <a:lvl9pPr marL="2375977" indent="0">
              <a:buNone/>
              <a:defRPr sz="1039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09519" y="1841114"/>
            <a:ext cx="3367048" cy="270800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30884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95515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919731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5" y="336021"/>
            <a:ext cx="2554418" cy="1176073"/>
          </a:xfrm>
        </p:spPr>
        <p:txBody>
          <a:bodyPr anchor="b"/>
          <a:lstStyle>
            <a:lvl1pPr>
              <a:defRPr sz="207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7048" y="725712"/>
            <a:ext cx="4009519" cy="3581889"/>
          </a:xfrm>
        </p:spPr>
        <p:txBody>
          <a:bodyPr/>
          <a:lstStyle>
            <a:lvl1pPr>
              <a:defRPr sz="2079"/>
            </a:lvl1pPr>
            <a:lvl2pPr>
              <a:defRPr sz="1819"/>
            </a:lvl2pPr>
            <a:lvl3pPr>
              <a:defRPr sz="1559"/>
            </a:lvl3pPr>
            <a:lvl4pPr>
              <a:defRPr sz="1299"/>
            </a:lvl4pPr>
            <a:lvl5pPr>
              <a:defRPr sz="1299"/>
            </a:lvl5pPr>
            <a:lvl6pPr>
              <a:defRPr sz="1299"/>
            </a:lvl6pPr>
            <a:lvl7pPr>
              <a:defRPr sz="1299"/>
            </a:lvl7pPr>
            <a:lvl8pPr>
              <a:defRPr sz="1299"/>
            </a:lvl8pPr>
            <a:lvl9pPr>
              <a:defRPr sz="129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5" y="1512094"/>
            <a:ext cx="2554418" cy="2801341"/>
          </a:xfrm>
        </p:spPr>
        <p:txBody>
          <a:bodyPr/>
          <a:lstStyle>
            <a:lvl1pPr marL="0" indent="0">
              <a:buNone/>
              <a:defRPr sz="1039"/>
            </a:lvl1pPr>
            <a:lvl2pPr marL="296997" indent="0">
              <a:buNone/>
              <a:defRPr sz="909"/>
            </a:lvl2pPr>
            <a:lvl3pPr marL="593994" indent="0">
              <a:buNone/>
              <a:defRPr sz="780"/>
            </a:lvl3pPr>
            <a:lvl4pPr marL="890991" indent="0">
              <a:buNone/>
              <a:defRPr sz="650"/>
            </a:lvl4pPr>
            <a:lvl5pPr marL="1187988" indent="0">
              <a:buNone/>
              <a:defRPr sz="650"/>
            </a:lvl5pPr>
            <a:lvl6pPr marL="1484986" indent="0">
              <a:buNone/>
              <a:defRPr sz="650"/>
            </a:lvl6pPr>
            <a:lvl7pPr marL="1781983" indent="0">
              <a:buNone/>
              <a:defRPr sz="650"/>
            </a:lvl7pPr>
            <a:lvl8pPr marL="2078980" indent="0">
              <a:buNone/>
              <a:defRPr sz="650"/>
            </a:lvl8pPr>
            <a:lvl9pPr marL="2375977" indent="0">
              <a:buNone/>
              <a:defRPr sz="6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7548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5" y="336021"/>
            <a:ext cx="2554418" cy="1176073"/>
          </a:xfrm>
        </p:spPr>
        <p:txBody>
          <a:bodyPr anchor="b"/>
          <a:lstStyle>
            <a:lvl1pPr>
              <a:defRPr sz="207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67048" y="725712"/>
            <a:ext cx="4009519" cy="3581889"/>
          </a:xfrm>
        </p:spPr>
        <p:txBody>
          <a:bodyPr anchor="t"/>
          <a:lstStyle>
            <a:lvl1pPr marL="0" indent="0">
              <a:buNone/>
              <a:defRPr sz="2079"/>
            </a:lvl1pPr>
            <a:lvl2pPr marL="296997" indent="0">
              <a:buNone/>
              <a:defRPr sz="1819"/>
            </a:lvl2pPr>
            <a:lvl3pPr marL="593994" indent="0">
              <a:buNone/>
              <a:defRPr sz="1559"/>
            </a:lvl3pPr>
            <a:lvl4pPr marL="890991" indent="0">
              <a:buNone/>
              <a:defRPr sz="1299"/>
            </a:lvl4pPr>
            <a:lvl5pPr marL="1187988" indent="0">
              <a:buNone/>
              <a:defRPr sz="1299"/>
            </a:lvl5pPr>
            <a:lvl6pPr marL="1484986" indent="0">
              <a:buNone/>
              <a:defRPr sz="1299"/>
            </a:lvl6pPr>
            <a:lvl7pPr marL="1781983" indent="0">
              <a:buNone/>
              <a:defRPr sz="1299"/>
            </a:lvl7pPr>
            <a:lvl8pPr marL="2078980" indent="0">
              <a:buNone/>
              <a:defRPr sz="1299"/>
            </a:lvl8pPr>
            <a:lvl9pPr marL="2375977" indent="0">
              <a:buNone/>
              <a:defRPr sz="1299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5" y="1512094"/>
            <a:ext cx="2554418" cy="2801341"/>
          </a:xfrm>
        </p:spPr>
        <p:txBody>
          <a:bodyPr/>
          <a:lstStyle>
            <a:lvl1pPr marL="0" indent="0">
              <a:buNone/>
              <a:defRPr sz="1039"/>
            </a:lvl1pPr>
            <a:lvl2pPr marL="296997" indent="0">
              <a:buNone/>
              <a:defRPr sz="909"/>
            </a:lvl2pPr>
            <a:lvl3pPr marL="593994" indent="0">
              <a:buNone/>
              <a:defRPr sz="780"/>
            </a:lvl3pPr>
            <a:lvl4pPr marL="890991" indent="0">
              <a:buNone/>
              <a:defRPr sz="650"/>
            </a:lvl4pPr>
            <a:lvl5pPr marL="1187988" indent="0">
              <a:buNone/>
              <a:defRPr sz="650"/>
            </a:lvl5pPr>
            <a:lvl6pPr marL="1484986" indent="0">
              <a:buNone/>
              <a:defRPr sz="650"/>
            </a:lvl6pPr>
            <a:lvl7pPr marL="1781983" indent="0">
              <a:buNone/>
              <a:defRPr sz="650"/>
            </a:lvl7pPr>
            <a:lvl8pPr marL="2078980" indent="0">
              <a:buNone/>
              <a:defRPr sz="650"/>
            </a:lvl8pPr>
            <a:lvl9pPr marL="2375977" indent="0">
              <a:buNone/>
              <a:defRPr sz="6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816252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4503" y="268350"/>
            <a:ext cx="6831033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4503" y="1341750"/>
            <a:ext cx="6831033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4502" y="4671624"/>
            <a:ext cx="178200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DA1E1-FDDE-49D5-AE68-325E0763D295}" type="datetimeFigureOut">
              <a:rPr lang="es-PE" smtClean="0"/>
              <a:t>19/10/2021</a:t>
            </a:fld>
            <a:endParaRPr lang="es-P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23513" y="4671624"/>
            <a:ext cx="2673013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3527" y="4671624"/>
            <a:ext cx="178200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ED11E-AB41-41A1-927F-33ADF4B49708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536539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593994" rtl="0" eaLnBrk="1" latinLnBrk="0" hangingPunct="1">
        <a:lnSpc>
          <a:spcPct val="90000"/>
        </a:lnSpc>
        <a:spcBef>
          <a:spcPct val="0"/>
        </a:spcBef>
        <a:buNone/>
        <a:defRPr sz="28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8499" indent="-148499" algn="l" defTabSz="593994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1819" kern="1200">
          <a:solidFill>
            <a:schemeClr val="tx1"/>
          </a:solidFill>
          <a:latin typeface="+mn-lt"/>
          <a:ea typeface="+mn-ea"/>
          <a:cs typeface="+mn-cs"/>
        </a:defRPr>
      </a:lvl1pPr>
      <a:lvl2pPr marL="445496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2pPr>
      <a:lvl3pPr marL="742493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299" kern="1200">
          <a:solidFill>
            <a:schemeClr val="tx1"/>
          </a:solidFill>
          <a:latin typeface="+mn-lt"/>
          <a:ea typeface="+mn-ea"/>
          <a:cs typeface="+mn-cs"/>
        </a:defRPr>
      </a:lvl3pPr>
      <a:lvl4pPr marL="1039490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4pPr>
      <a:lvl5pPr marL="1336487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5pPr>
      <a:lvl6pPr marL="1633484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6pPr>
      <a:lvl7pPr marL="1930481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7pPr>
      <a:lvl8pPr marL="2227478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8pPr>
      <a:lvl9pPr marL="2524476" indent="-148499" algn="l" defTabSz="593994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1pPr>
      <a:lvl2pPr marL="296997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2pPr>
      <a:lvl3pPr marL="593994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3pPr>
      <a:lvl4pPr marL="890991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4pPr>
      <a:lvl5pPr marL="1187988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5pPr>
      <a:lvl6pPr marL="1484986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6pPr>
      <a:lvl7pPr marL="1781983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7pPr>
      <a:lvl8pPr marL="2078980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8pPr>
      <a:lvl9pPr marL="2375977" algn="l" defTabSz="593994" rtl="0" eaLnBrk="1" latinLnBrk="0" hangingPunct="1">
        <a:defRPr sz="11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1A2625C-34E1-41A1-A11A-7A2CA9ECF43C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674A33-B03A-4E70-89B1-34C6B470A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4" y="1252261"/>
            <a:ext cx="5940029" cy="1754776"/>
          </a:xfrm>
        </p:spPr>
        <p:txBody>
          <a:bodyPr>
            <a:normAutofit/>
          </a:bodyPr>
          <a:lstStyle/>
          <a:p>
            <a:r>
              <a:rPr lang="es-ES" sz="6600" b="1" dirty="0">
                <a:solidFill>
                  <a:schemeClr val="bg1"/>
                </a:solidFill>
              </a:rPr>
              <a:t>PROPUESTA </a:t>
            </a:r>
            <a:endParaRPr lang="es-PE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463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5C35573-C82D-4E93-809F-31D5FAFF0E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88" b="-1"/>
          <a:stretch/>
        </p:blipFill>
        <p:spPr>
          <a:xfrm>
            <a:off x="1679214" y="0"/>
            <a:ext cx="4561609" cy="505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881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12998D10-D98C-48DB-B8C7-73B2371DFA27}"/>
              </a:ext>
            </a:extLst>
          </p:cNvPr>
          <p:cNvSpPr txBox="1">
            <a:spLocks/>
          </p:cNvSpPr>
          <p:nvPr/>
        </p:nvSpPr>
        <p:spPr>
          <a:xfrm>
            <a:off x="469557" y="1615004"/>
            <a:ext cx="5087181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PE" sz="2800" dirty="0">
                <a:solidFill>
                  <a:schemeClr val="bg1"/>
                </a:solidFill>
              </a:rPr>
              <a:t>Propuesta 1: Crimson Pro Black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91BA0B6A-B3DD-47F8-AD4E-03F72A5C3A42}"/>
              </a:ext>
            </a:extLst>
          </p:cNvPr>
          <p:cNvSpPr txBox="1">
            <a:spLocks/>
          </p:cNvSpPr>
          <p:nvPr/>
        </p:nvSpPr>
        <p:spPr>
          <a:xfrm>
            <a:off x="469557" y="878875"/>
            <a:ext cx="3719383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TIPOGRAFÍA TÍTULO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88A6D59-0AC2-45A0-89C2-DE7A6244FF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6" t="31114" r="25956" b="35152"/>
          <a:stretch/>
        </p:blipFill>
        <p:spPr>
          <a:xfrm>
            <a:off x="2128883" y="2343736"/>
            <a:ext cx="3064439" cy="191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12998D10-D98C-48DB-B8C7-73B2371DFA27}"/>
              </a:ext>
            </a:extLst>
          </p:cNvPr>
          <p:cNvSpPr txBox="1">
            <a:spLocks/>
          </p:cNvSpPr>
          <p:nvPr/>
        </p:nvSpPr>
        <p:spPr>
          <a:xfrm>
            <a:off x="469557" y="1615004"/>
            <a:ext cx="5767120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PE" sz="2800" dirty="0">
                <a:solidFill>
                  <a:schemeClr val="bg1"/>
                </a:solidFill>
              </a:rPr>
              <a:t>Propuesta 1: Red Hat Display Medium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91BA0B6A-B3DD-47F8-AD4E-03F72A5C3A42}"/>
              </a:ext>
            </a:extLst>
          </p:cNvPr>
          <p:cNvSpPr txBox="1">
            <a:spLocks/>
          </p:cNvSpPr>
          <p:nvPr/>
        </p:nvSpPr>
        <p:spPr>
          <a:xfrm>
            <a:off x="469557" y="878875"/>
            <a:ext cx="3719383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TIPOGRAFÍA TEXTO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9DE7403-FF61-4D0F-80C6-7F70B9BECB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5" t="32829" r="19687" b="33541"/>
          <a:stretch/>
        </p:blipFill>
        <p:spPr>
          <a:xfrm>
            <a:off x="2486942" y="2520156"/>
            <a:ext cx="2946154" cy="183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9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C15DFAF2-DB14-466A-8B1A-A1E943C9A75F}"/>
              </a:ext>
            </a:extLst>
          </p:cNvPr>
          <p:cNvSpPr txBox="1">
            <a:spLocks/>
          </p:cNvSpPr>
          <p:nvPr/>
        </p:nvSpPr>
        <p:spPr>
          <a:xfrm>
            <a:off x="462314" y="525984"/>
            <a:ext cx="6720952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ÍCONO:</a:t>
            </a:r>
            <a:endParaRPr lang="es-PE" sz="2800" dirty="0">
              <a:solidFill>
                <a:schemeClr val="bg1"/>
              </a:solidFill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B39148DD-7858-4141-8C7C-D0DE587A95CE}"/>
              </a:ext>
            </a:extLst>
          </p:cNvPr>
          <p:cNvSpPr txBox="1">
            <a:spLocks/>
          </p:cNvSpPr>
          <p:nvPr/>
        </p:nvSpPr>
        <p:spPr>
          <a:xfrm>
            <a:off x="462314" y="1170229"/>
            <a:ext cx="6489471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dirty="0">
                <a:solidFill>
                  <a:schemeClr val="bg1"/>
                </a:solidFill>
              </a:rPr>
              <a:t>Este ícono está inspirado en los glóbulos rojos (</a:t>
            </a:r>
            <a:r>
              <a:rPr lang="es-PE" sz="2000" b="0" i="0" dirty="0">
                <a:solidFill>
                  <a:schemeClr val="bg1"/>
                </a:solidFill>
                <a:effectLst/>
              </a:rPr>
              <a:t>eritrocitos). Se realizaron algunas modificaciones para que el diseño sea minimalista.</a:t>
            </a:r>
            <a:endParaRPr lang="es-PE" sz="2000" dirty="0">
              <a:solidFill>
                <a:schemeClr val="bg1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907D7E0-9538-44EC-8319-DACD61875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95" y="2378654"/>
            <a:ext cx="2135675" cy="2135675"/>
          </a:xfrm>
          <a:prstGeom prst="rect">
            <a:avLst/>
          </a:prstGeom>
        </p:spPr>
      </p:pic>
      <p:pic>
        <p:nvPicPr>
          <p:cNvPr id="1026" name="Picture 2" descr="Globulos Rojos - Banco de fotos e imágenes de stock - iStock">
            <a:extLst>
              <a:ext uri="{FF2B5EF4-FFF2-40B4-BE49-F238E27FC236}">
                <a16:creationId xmlns:a16="http://schemas.microsoft.com/office/drawing/2014/main" id="{88752FB4-1800-4A4E-B316-3129D69BA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081" y="2534417"/>
            <a:ext cx="1711875" cy="171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alpulab Calpulalpan - ¿Qué es la Biometría Hemática? Este examen se hace a  la sangre e inspecciona las células que la componen y están presentes en  ella como los glóbulos rojos, encargados">
            <a:extLst>
              <a:ext uri="{FF2B5EF4-FFF2-40B4-BE49-F238E27FC236}">
                <a16:creationId xmlns:a16="http://schemas.microsoft.com/office/drawing/2014/main" id="{488EDF92-D741-46FD-A9F2-0036574A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3926" y="2419529"/>
            <a:ext cx="1866782" cy="1891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380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C15DFAF2-DB14-466A-8B1A-A1E943C9A75F}"/>
              </a:ext>
            </a:extLst>
          </p:cNvPr>
          <p:cNvSpPr txBox="1">
            <a:spLocks/>
          </p:cNvSpPr>
          <p:nvPr/>
        </p:nvSpPr>
        <p:spPr>
          <a:xfrm>
            <a:off x="462314" y="525984"/>
            <a:ext cx="6720952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FLECHAS: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B86067D-0870-407E-949F-27BA81192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35" y="1465119"/>
            <a:ext cx="2733531" cy="273353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64089D2-9C57-48A0-B0CD-8475B76D0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9432" y="1465119"/>
            <a:ext cx="2733531" cy="27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0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12998D10-D98C-48DB-B8C7-73B2371DFA27}"/>
              </a:ext>
            </a:extLst>
          </p:cNvPr>
          <p:cNvSpPr txBox="1">
            <a:spLocks/>
          </p:cNvSpPr>
          <p:nvPr/>
        </p:nvSpPr>
        <p:spPr>
          <a:xfrm>
            <a:off x="469557" y="1913614"/>
            <a:ext cx="5767120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000" dirty="0">
                <a:solidFill>
                  <a:schemeClr val="bg1"/>
                </a:solidFill>
              </a:rPr>
              <a:t>En la portada, el banner solo tendrá el logo de LR DATA y al costado las redes sociales. El título estará al lado izquierdo, con sombra para que pueda resaltar. El color que se usó en “RESPUESTAS” es  #f5f4f7 y en “A LA ANEMIA” es #b33749, el cual es el color original.</a:t>
            </a:r>
            <a:endParaRPr lang="es-PE" sz="2000" dirty="0">
              <a:solidFill>
                <a:schemeClr val="bg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91BA0B6A-B3DD-47F8-AD4E-03F72A5C3A42}"/>
              </a:ext>
            </a:extLst>
          </p:cNvPr>
          <p:cNvSpPr txBox="1">
            <a:spLocks/>
          </p:cNvSpPr>
          <p:nvPr/>
        </p:nvSpPr>
        <p:spPr>
          <a:xfrm>
            <a:off x="469557" y="878875"/>
            <a:ext cx="3719383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PORTADA</a:t>
            </a:r>
            <a:endParaRPr lang="es-P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39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CA68028-0A1A-468E-B9BC-CD231C432D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581"/>
          <a:stretch/>
        </p:blipFill>
        <p:spPr>
          <a:xfrm>
            <a:off x="-18431" y="0"/>
            <a:ext cx="7938469" cy="475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7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179ED2BE-5084-4127-AF35-8E6C73046CA6}"/>
              </a:ext>
            </a:extLst>
          </p:cNvPr>
          <p:cNvSpPr/>
          <p:nvPr/>
        </p:nvSpPr>
        <p:spPr>
          <a:xfrm>
            <a:off x="0" y="0"/>
            <a:ext cx="7920038" cy="5040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12998D10-D98C-48DB-B8C7-73B2371DFA27}"/>
              </a:ext>
            </a:extLst>
          </p:cNvPr>
          <p:cNvSpPr txBox="1">
            <a:spLocks/>
          </p:cNvSpPr>
          <p:nvPr/>
        </p:nvSpPr>
        <p:spPr>
          <a:xfrm>
            <a:off x="469557" y="1913614"/>
            <a:ext cx="5767120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000" dirty="0">
                <a:solidFill>
                  <a:schemeClr val="bg1"/>
                </a:solidFill>
              </a:rPr>
              <a:t>El banner de LR DATA cambiará de color cuando se deslice hacia abajo.</a:t>
            </a:r>
            <a:endParaRPr lang="es-PE" sz="2000" dirty="0">
              <a:solidFill>
                <a:schemeClr val="bg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91BA0B6A-B3DD-47F8-AD4E-03F72A5C3A42}"/>
              </a:ext>
            </a:extLst>
          </p:cNvPr>
          <p:cNvSpPr txBox="1">
            <a:spLocks/>
          </p:cNvSpPr>
          <p:nvPr/>
        </p:nvSpPr>
        <p:spPr>
          <a:xfrm>
            <a:off x="469557" y="878875"/>
            <a:ext cx="3719383" cy="520413"/>
          </a:xfrm>
          <a:prstGeom prst="rect">
            <a:avLst/>
          </a:prstGeom>
        </p:spPr>
        <p:txBody>
          <a:bodyPr/>
          <a:lstStyle>
            <a:lvl1pPr marL="148499" indent="-148499" algn="l" defTabSz="593994" rtl="0" eaLnBrk="1" latinLnBrk="0" hangingPunct="1">
              <a:lnSpc>
                <a:spcPct val="90000"/>
              </a:lnSpc>
              <a:spcBef>
                <a:spcPts val="650"/>
              </a:spcBef>
              <a:buFont typeface="Arial" panose="020B0604020202020204" pitchFamily="34" charset="0"/>
              <a:buChar char="•"/>
              <a:defRPr sz="18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549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55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493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2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9490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6487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33484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30481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27478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4476" indent="-148499" algn="l" defTabSz="593994" rtl="0" eaLnBrk="1" latinLnBrk="0" hangingPunct="1">
              <a:lnSpc>
                <a:spcPct val="90000"/>
              </a:lnSpc>
              <a:spcBef>
                <a:spcPts val="325"/>
              </a:spcBef>
              <a:buFont typeface="Arial" panose="020B0604020202020204" pitchFamily="34" charset="0"/>
              <a:buChar char="•"/>
              <a:defRPr sz="11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800" dirty="0">
                <a:solidFill>
                  <a:schemeClr val="bg1"/>
                </a:solidFill>
              </a:rPr>
              <a:t>BANNER</a:t>
            </a:r>
            <a:endParaRPr lang="es-P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491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1454E9D-7F8C-4653-9EBC-BFA9EBC3BA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8" b="32587"/>
          <a:stretch/>
        </p:blipFill>
        <p:spPr>
          <a:xfrm>
            <a:off x="1323589" y="1681"/>
            <a:ext cx="5272860" cy="503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81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524</TotalTime>
  <Words>124</Words>
  <Application>Microsoft Office PowerPoint</Application>
  <PresentationFormat>Personalizado</PresentationFormat>
  <Paragraphs>12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PROPUESTA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PC</dc:creator>
  <cp:lastModifiedBy>PC</cp:lastModifiedBy>
  <cp:revision>8</cp:revision>
  <dcterms:created xsi:type="dcterms:W3CDTF">2021-08-19T21:19:38Z</dcterms:created>
  <dcterms:modified xsi:type="dcterms:W3CDTF">2021-10-20T04:50:54Z</dcterms:modified>
</cp:coreProperties>
</file>

<file path=docProps/thumbnail.jpeg>
</file>